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02" y="-2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F2CC1-9EA1-488D-BA67-23DB162B66A4}" type="datetimeFigureOut">
              <a:rPr lang="en-US" smtClean="0"/>
              <a:t>9/3/2014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A8C3A-1BF4-46AA-9351-F05BA0C0EC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F2CC1-9EA1-488D-BA67-23DB162B66A4}" type="datetimeFigureOut">
              <a:rPr lang="en-US" smtClean="0"/>
              <a:t>9/3/2014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A8C3A-1BF4-46AA-9351-F05BA0C0EC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F2CC1-9EA1-488D-BA67-23DB162B66A4}" type="datetimeFigureOut">
              <a:rPr lang="en-US" smtClean="0"/>
              <a:t>9/3/2014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A8C3A-1BF4-46AA-9351-F05BA0C0EC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F2CC1-9EA1-488D-BA67-23DB162B66A4}" type="datetimeFigureOut">
              <a:rPr lang="en-US" smtClean="0"/>
              <a:t>9/3/2014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A8C3A-1BF4-46AA-9351-F05BA0C0EC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F2CC1-9EA1-488D-BA67-23DB162B66A4}" type="datetimeFigureOut">
              <a:rPr lang="en-US" smtClean="0"/>
              <a:t>9/3/2014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A8C3A-1BF4-46AA-9351-F05BA0C0EC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F2CC1-9EA1-488D-BA67-23DB162B66A4}" type="datetimeFigureOut">
              <a:rPr lang="en-US" smtClean="0"/>
              <a:t>9/3/2014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A8C3A-1BF4-46AA-9351-F05BA0C0EC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F2CC1-9EA1-488D-BA67-23DB162B66A4}" type="datetimeFigureOut">
              <a:rPr lang="en-US" smtClean="0"/>
              <a:t>9/3/2014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A8C3A-1BF4-46AA-9351-F05BA0C0EC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F2CC1-9EA1-488D-BA67-23DB162B66A4}" type="datetimeFigureOut">
              <a:rPr lang="en-US" smtClean="0"/>
              <a:t>9/3/2014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A8C3A-1BF4-46AA-9351-F05BA0C0EC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F2CC1-9EA1-488D-BA67-23DB162B66A4}" type="datetimeFigureOut">
              <a:rPr lang="en-US" smtClean="0"/>
              <a:t>9/3/2014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A8C3A-1BF4-46AA-9351-F05BA0C0EC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F2CC1-9EA1-488D-BA67-23DB162B66A4}" type="datetimeFigureOut">
              <a:rPr lang="en-US" smtClean="0"/>
              <a:t>9/3/2014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A8C3A-1BF4-46AA-9351-F05BA0C0EC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F2CC1-9EA1-488D-BA67-23DB162B66A4}" type="datetimeFigureOut">
              <a:rPr lang="en-US" smtClean="0"/>
              <a:t>9/3/2014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A8C3A-1BF4-46AA-9351-F05BA0C0EC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4F2CC1-9EA1-488D-BA67-23DB162B66A4}" type="datetimeFigureOut">
              <a:rPr lang="en-US" smtClean="0"/>
              <a:t>9/3/2014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AA8C3A-1BF4-46AA-9351-F05BA0C0ECA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tac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8400" y="1600200"/>
            <a:ext cx="4972050" cy="3230562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  <p:pic>
        <p:nvPicPr>
          <p:cNvPr id="1027" name="Picture 3" descr="Taco Bell logo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-893268">
            <a:off x="5245100" y="2628900"/>
            <a:ext cx="982663" cy="1195387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  <p:sp>
        <p:nvSpPr>
          <p:cNvPr id="1028" name="WordArt 4"/>
          <p:cNvSpPr>
            <a:spLocks noChangeArrowheads="1" noChangeShapeType="1" noTextEdit="1"/>
          </p:cNvSpPr>
          <p:nvPr/>
        </p:nvSpPr>
        <p:spPr bwMode="auto">
          <a:xfrm rot="-1157690">
            <a:off x="4695825" y="3130550"/>
            <a:ext cx="539750" cy="601662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0"/>
              </a:avLst>
            </a:prstTxWarp>
          </a:bodyPr>
          <a:lstStyle/>
          <a:p>
            <a:pPr algn="ctr" rtl="0"/>
            <a:r>
              <a:rPr lang="en-US" sz="3600" kern="10" spc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/>
                <a:latin typeface="Arial Black"/>
              </a:rPr>
              <a:t>@</a:t>
            </a:r>
            <a:endParaRPr lang="en-US" sz="3600" kern="10" spc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effectLst/>
              <a:latin typeface="Arial Black"/>
            </a:endParaRPr>
          </a:p>
        </p:txBody>
      </p:sp>
      <p:sp>
        <p:nvSpPr>
          <p:cNvPr id="1029" name="WordArt 5"/>
          <p:cNvSpPr>
            <a:spLocks noChangeArrowheads="1" noChangeShapeType="1" noTextEdit="1"/>
          </p:cNvSpPr>
          <p:nvPr/>
        </p:nvSpPr>
        <p:spPr bwMode="auto">
          <a:xfrm rot="-930159">
            <a:off x="3124200" y="4056062"/>
            <a:ext cx="3951288" cy="601663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0"/>
              </a:avLst>
            </a:prstTxWarp>
          </a:bodyPr>
          <a:lstStyle/>
          <a:p>
            <a:pPr algn="ctr" rtl="0"/>
            <a:r>
              <a:rPr lang="en-US" sz="3600" kern="10" spc="0" smtClean="0">
                <a:ln w="9525" algn="ctr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/>
                <a:latin typeface="Arial Black"/>
              </a:rPr>
              <a:t>All-U-Can Eat $4</a:t>
            </a:r>
            <a:endParaRPr lang="en-US" sz="3600" kern="10" spc="0">
              <a:ln w="9525" algn="ctr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effectLst/>
              <a:latin typeface="Arial Black"/>
            </a:endParaRPr>
          </a:p>
        </p:txBody>
      </p:sp>
      <p:sp>
        <p:nvSpPr>
          <p:cNvPr id="1030" name="WordArt 6"/>
          <p:cNvSpPr>
            <a:spLocks noChangeArrowheads="1" noChangeShapeType="1" noTextEdit="1"/>
          </p:cNvSpPr>
          <p:nvPr/>
        </p:nvSpPr>
        <p:spPr bwMode="auto">
          <a:xfrm rot="-930159">
            <a:off x="4295775" y="4462462"/>
            <a:ext cx="2914650" cy="315913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0"/>
              </a:avLst>
            </a:prstTxWarp>
          </a:bodyPr>
          <a:lstStyle/>
          <a:p>
            <a:pPr algn="ctr" rtl="0"/>
            <a:r>
              <a:rPr lang="en-US" sz="3600" kern="10" spc="0" smtClean="0">
                <a:ln w="9525" algn="ctr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/>
                <a:latin typeface="Arial Black"/>
              </a:rPr>
              <a:t>Pinnacle YL 7:00 @ Bell/Tatum Taco Bell</a:t>
            </a:r>
            <a:endParaRPr lang="en-US" sz="3600" kern="10" spc="0">
              <a:ln w="9525" algn="ctr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effectLst/>
              <a:latin typeface="Arial Black"/>
            </a:endParaRPr>
          </a:p>
        </p:txBody>
      </p:sp>
      <p:sp>
        <p:nvSpPr>
          <p:cNvPr id="1031" name="WordArt 7"/>
          <p:cNvSpPr>
            <a:spLocks noChangeArrowheads="1" noChangeShapeType="1" noTextEdit="1"/>
          </p:cNvSpPr>
          <p:nvPr/>
        </p:nvSpPr>
        <p:spPr bwMode="auto">
          <a:xfrm rot="-930159">
            <a:off x="5746750" y="4576762"/>
            <a:ext cx="1514475" cy="258763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0"/>
              </a:avLst>
            </a:prstTxWarp>
          </a:bodyPr>
          <a:lstStyle/>
          <a:p>
            <a:pPr algn="ctr" rtl="0"/>
            <a:r>
              <a:rPr lang="en-US" sz="3600" kern="10" spc="0" smtClean="0">
                <a:ln w="9525" algn="ctr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/>
                <a:latin typeface="Arial Black"/>
              </a:rPr>
              <a:t>Monday Nov 8</a:t>
            </a:r>
            <a:endParaRPr lang="en-US" sz="3600" kern="10" spc="0">
              <a:ln w="9525" algn="ctr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effectLst/>
              <a:latin typeface="Arial Black"/>
            </a:endParaRPr>
          </a:p>
        </p:txBody>
      </p:sp>
      <p:pic>
        <p:nvPicPr>
          <p:cNvPr id="1032" name="Picture 8" descr="Horizon YL BW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grayscl/>
            <a:biLevel thresh="50000"/>
          </a:blip>
          <a:srcRect b="24944"/>
          <a:stretch>
            <a:fillRect/>
          </a:stretch>
        </p:blipFill>
        <p:spPr bwMode="auto">
          <a:xfrm rot="-996315">
            <a:off x="3390900" y="3165475"/>
            <a:ext cx="1371600" cy="1030287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</Words>
  <Application>Microsoft Office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Sean McGever</dc:creator>
  <cp:lastModifiedBy>Sean McGever</cp:lastModifiedBy>
  <cp:revision>1</cp:revision>
  <dcterms:created xsi:type="dcterms:W3CDTF">2014-09-04T03:42:57Z</dcterms:created>
  <dcterms:modified xsi:type="dcterms:W3CDTF">2014-09-04T03:43:20Z</dcterms:modified>
</cp:coreProperties>
</file>